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0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2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6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7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5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CF3F-E7DA-463D-8B71-EF2C2C1A536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4D8E-5A83-4D0D-A25D-EC594CA3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0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3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7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5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17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5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4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8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0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7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3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27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9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05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48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8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5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60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6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6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2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1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Ronit Portnoi</dc:creator>
  <cp:lastModifiedBy>Ronit Portnoi</cp:lastModifiedBy>
  <cp:revision>1</cp:revision>
  <dcterms:created xsi:type="dcterms:W3CDTF">2025-01-16T14:28:11Z</dcterms:created>
  <dcterms:modified xsi:type="dcterms:W3CDTF">2025-01-16T14:29:46Z</dcterms:modified>
</cp:coreProperties>
</file>